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41A2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06" autoAdjust="0"/>
    <p:restoredTop sz="94660"/>
  </p:normalViewPr>
  <p:slideViewPr>
    <p:cSldViewPr snapToGrid="0">
      <p:cViewPr>
        <p:scale>
          <a:sx n="150" d="100"/>
          <a:sy n="150" d="100"/>
        </p:scale>
        <p:origin x="552" y="40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hdphoto1.wdp>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55F8D2-1199-4F7F-B304-8F08DC6CAA7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6C6B3CCF-221F-44AE-A550-E566C90A396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C7ABCEDB-4D64-4B13-AA65-03CF6ED62283}"/>
              </a:ext>
            </a:extLst>
          </p:cNvPr>
          <p:cNvSpPr>
            <a:spLocks noGrp="1"/>
          </p:cNvSpPr>
          <p:nvPr>
            <p:ph type="dt" sz="half" idx="10"/>
          </p:nvPr>
        </p:nvSpPr>
        <p:spPr/>
        <p:txBody>
          <a:bodyPr/>
          <a:lstStyle/>
          <a:p>
            <a:fld id="{392659B6-7A13-4363-8E61-59300B53FEA0}" type="datetimeFigureOut">
              <a:rPr lang="en-GB" smtClean="0"/>
              <a:t>18/04/2021</a:t>
            </a:fld>
            <a:endParaRPr lang="en-GB"/>
          </a:p>
        </p:txBody>
      </p:sp>
      <p:sp>
        <p:nvSpPr>
          <p:cNvPr id="5" name="Footer Placeholder 4">
            <a:extLst>
              <a:ext uri="{FF2B5EF4-FFF2-40B4-BE49-F238E27FC236}">
                <a16:creationId xmlns:a16="http://schemas.microsoft.com/office/drawing/2014/main" id="{0CEB9F1D-C758-4469-9DE9-441AE397F47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35318EA-D1CA-40F3-AA18-16A4E37A1EC1}"/>
              </a:ext>
            </a:extLst>
          </p:cNvPr>
          <p:cNvSpPr>
            <a:spLocks noGrp="1"/>
          </p:cNvSpPr>
          <p:nvPr>
            <p:ph type="sldNum" sz="quarter" idx="12"/>
          </p:nvPr>
        </p:nvSpPr>
        <p:spPr/>
        <p:txBody>
          <a:bodyPr/>
          <a:lstStyle/>
          <a:p>
            <a:fld id="{DCE73722-C927-4670-A971-17979CACDE56}" type="slidenum">
              <a:rPr lang="en-GB" smtClean="0"/>
              <a:t>‹#›</a:t>
            </a:fld>
            <a:endParaRPr lang="en-GB"/>
          </a:p>
        </p:txBody>
      </p:sp>
    </p:spTree>
    <p:extLst>
      <p:ext uri="{BB962C8B-B14F-4D97-AF65-F5344CB8AC3E}">
        <p14:creationId xmlns:p14="http://schemas.microsoft.com/office/powerpoint/2010/main" val="21714544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64E4E5-B375-4630-91B0-B2E52D258891}"/>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28105DED-195D-491B-8CB4-01C45C5811D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CB0177DF-1C95-4F96-9A57-5253280D1480}"/>
              </a:ext>
            </a:extLst>
          </p:cNvPr>
          <p:cNvSpPr>
            <a:spLocks noGrp="1"/>
          </p:cNvSpPr>
          <p:nvPr>
            <p:ph type="dt" sz="half" idx="10"/>
          </p:nvPr>
        </p:nvSpPr>
        <p:spPr/>
        <p:txBody>
          <a:bodyPr/>
          <a:lstStyle/>
          <a:p>
            <a:fld id="{392659B6-7A13-4363-8E61-59300B53FEA0}" type="datetimeFigureOut">
              <a:rPr lang="en-GB" smtClean="0"/>
              <a:t>18/04/2021</a:t>
            </a:fld>
            <a:endParaRPr lang="en-GB"/>
          </a:p>
        </p:txBody>
      </p:sp>
      <p:sp>
        <p:nvSpPr>
          <p:cNvPr id="5" name="Footer Placeholder 4">
            <a:extLst>
              <a:ext uri="{FF2B5EF4-FFF2-40B4-BE49-F238E27FC236}">
                <a16:creationId xmlns:a16="http://schemas.microsoft.com/office/drawing/2014/main" id="{77E2C653-B531-437A-B0AF-C2C27334F3A5}"/>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8CA14CC-5E69-4466-AC9A-F443C5A02136}"/>
              </a:ext>
            </a:extLst>
          </p:cNvPr>
          <p:cNvSpPr>
            <a:spLocks noGrp="1"/>
          </p:cNvSpPr>
          <p:nvPr>
            <p:ph type="sldNum" sz="quarter" idx="12"/>
          </p:nvPr>
        </p:nvSpPr>
        <p:spPr/>
        <p:txBody>
          <a:bodyPr/>
          <a:lstStyle/>
          <a:p>
            <a:fld id="{DCE73722-C927-4670-A971-17979CACDE56}" type="slidenum">
              <a:rPr lang="en-GB" smtClean="0"/>
              <a:t>‹#›</a:t>
            </a:fld>
            <a:endParaRPr lang="en-GB"/>
          </a:p>
        </p:txBody>
      </p:sp>
    </p:spTree>
    <p:extLst>
      <p:ext uri="{BB962C8B-B14F-4D97-AF65-F5344CB8AC3E}">
        <p14:creationId xmlns:p14="http://schemas.microsoft.com/office/powerpoint/2010/main" val="34553023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E3F20AF-F79B-4152-80F6-B6D87531871D}"/>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06BBFBCB-9612-48CE-B2FA-A75FFD95FB9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60D8249-DFB9-4E93-9076-6E0EF3BD6A9B}"/>
              </a:ext>
            </a:extLst>
          </p:cNvPr>
          <p:cNvSpPr>
            <a:spLocks noGrp="1"/>
          </p:cNvSpPr>
          <p:nvPr>
            <p:ph type="dt" sz="half" idx="10"/>
          </p:nvPr>
        </p:nvSpPr>
        <p:spPr/>
        <p:txBody>
          <a:bodyPr/>
          <a:lstStyle/>
          <a:p>
            <a:fld id="{392659B6-7A13-4363-8E61-59300B53FEA0}" type="datetimeFigureOut">
              <a:rPr lang="en-GB" smtClean="0"/>
              <a:t>18/04/2021</a:t>
            </a:fld>
            <a:endParaRPr lang="en-GB"/>
          </a:p>
        </p:txBody>
      </p:sp>
      <p:sp>
        <p:nvSpPr>
          <p:cNvPr id="5" name="Footer Placeholder 4">
            <a:extLst>
              <a:ext uri="{FF2B5EF4-FFF2-40B4-BE49-F238E27FC236}">
                <a16:creationId xmlns:a16="http://schemas.microsoft.com/office/drawing/2014/main" id="{FA621563-D4E0-49E9-ACB9-FB7609AA89C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3258746-3A8C-438D-A5BB-AB0981F47E6A}"/>
              </a:ext>
            </a:extLst>
          </p:cNvPr>
          <p:cNvSpPr>
            <a:spLocks noGrp="1"/>
          </p:cNvSpPr>
          <p:nvPr>
            <p:ph type="sldNum" sz="quarter" idx="12"/>
          </p:nvPr>
        </p:nvSpPr>
        <p:spPr/>
        <p:txBody>
          <a:bodyPr/>
          <a:lstStyle/>
          <a:p>
            <a:fld id="{DCE73722-C927-4670-A971-17979CACDE56}" type="slidenum">
              <a:rPr lang="en-GB" smtClean="0"/>
              <a:t>‹#›</a:t>
            </a:fld>
            <a:endParaRPr lang="en-GB"/>
          </a:p>
        </p:txBody>
      </p:sp>
    </p:spTree>
    <p:extLst>
      <p:ext uri="{BB962C8B-B14F-4D97-AF65-F5344CB8AC3E}">
        <p14:creationId xmlns:p14="http://schemas.microsoft.com/office/powerpoint/2010/main" val="14781492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72D3A2-9D93-4391-924D-95565AB5D575}"/>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ED675402-ECDB-48F2-BA33-08F26609F07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D8C91190-4A63-46D0-A382-FA7E53E40089}"/>
              </a:ext>
            </a:extLst>
          </p:cNvPr>
          <p:cNvSpPr>
            <a:spLocks noGrp="1"/>
          </p:cNvSpPr>
          <p:nvPr>
            <p:ph type="dt" sz="half" idx="10"/>
          </p:nvPr>
        </p:nvSpPr>
        <p:spPr/>
        <p:txBody>
          <a:bodyPr/>
          <a:lstStyle/>
          <a:p>
            <a:fld id="{392659B6-7A13-4363-8E61-59300B53FEA0}" type="datetimeFigureOut">
              <a:rPr lang="en-GB" smtClean="0"/>
              <a:t>18/04/2021</a:t>
            </a:fld>
            <a:endParaRPr lang="en-GB"/>
          </a:p>
        </p:txBody>
      </p:sp>
      <p:sp>
        <p:nvSpPr>
          <p:cNvPr id="5" name="Footer Placeholder 4">
            <a:extLst>
              <a:ext uri="{FF2B5EF4-FFF2-40B4-BE49-F238E27FC236}">
                <a16:creationId xmlns:a16="http://schemas.microsoft.com/office/drawing/2014/main" id="{C6ADADD2-8E45-4339-8962-A6F77C8B5ED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DA2B68A-A70F-4C06-80BD-9A9FCE30FF82}"/>
              </a:ext>
            </a:extLst>
          </p:cNvPr>
          <p:cNvSpPr>
            <a:spLocks noGrp="1"/>
          </p:cNvSpPr>
          <p:nvPr>
            <p:ph type="sldNum" sz="quarter" idx="12"/>
          </p:nvPr>
        </p:nvSpPr>
        <p:spPr/>
        <p:txBody>
          <a:bodyPr/>
          <a:lstStyle/>
          <a:p>
            <a:fld id="{DCE73722-C927-4670-A971-17979CACDE56}" type="slidenum">
              <a:rPr lang="en-GB" smtClean="0"/>
              <a:t>‹#›</a:t>
            </a:fld>
            <a:endParaRPr lang="en-GB"/>
          </a:p>
        </p:txBody>
      </p:sp>
    </p:spTree>
    <p:extLst>
      <p:ext uri="{BB962C8B-B14F-4D97-AF65-F5344CB8AC3E}">
        <p14:creationId xmlns:p14="http://schemas.microsoft.com/office/powerpoint/2010/main" val="30139030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F66503-EEF5-4E03-A6C0-31C32F65E8F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1EB33B18-9DAD-4FEC-871E-DF2E7240F6F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DA37605-E49F-4C7C-A1D0-30DDCC463E16}"/>
              </a:ext>
            </a:extLst>
          </p:cNvPr>
          <p:cNvSpPr>
            <a:spLocks noGrp="1"/>
          </p:cNvSpPr>
          <p:nvPr>
            <p:ph type="dt" sz="half" idx="10"/>
          </p:nvPr>
        </p:nvSpPr>
        <p:spPr/>
        <p:txBody>
          <a:bodyPr/>
          <a:lstStyle/>
          <a:p>
            <a:fld id="{392659B6-7A13-4363-8E61-59300B53FEA0}" type="datetimeFigureOut">
              <a:rPr lang="en-GB" smtClean="0"/>
              <a:t>18/04/2021</a:t>
            </a:fld>
            <a:endParaRPr lang="en-GB"/>
          </a:p>
        </p:txBody>
      </p:sp>
      <p:sp>
        <p:nvSpPr>
          <p:cNvPr id="5" name="Footer Placeholder 4">
            <a:extLst>
              <a:ext uri="{FF2B5EF4-FFF2-40B4-BE49-F238E27FC236}">
                <a16:creationId xmlns:a16="http://schemas.microsoft.com/office/drawing/2014/main" id="{498BB83F-923F-432E-B9AC-A5A92D7F88A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9ABABE3-06B9-488E-B011-0E2DA9EB6140}"/>
              </a:ext>
            </a:extLst>
          </p:cNvPr>
          <p:cNvSpPr>
            <a:spLocks noGrp="1"/>
          </p:cNvSpPr>
          <p:nvPr>
            <p:ph type="sldNum" sz="quarter" idx="12"/>
          </p:nvPr>
        </p:nvSpPr>
        <p:spPr/>
        <p:txBody>
          <a:bodyPr/>
          <a:lstStyle/>
          <a:p>
            <a:fld id="{DCE73722-C927-4670-A971-17979CACDE56}" type="slidenum">
              <a:rPr lang="en-GB" smtClean="0"/>
              <a:t>‹#›</a:t>
            </a:fld>
            <a:endParaRPr lang="en-GB"/>
          </a:p>
        </p:txBody>
      </p:sp>
    </p:spTree>
    <p:extLst>
      <p:ext uri="{BB962C8B-B14F-4D97-AF65-F5344CB8AC3E}">
        <p14:creationId xmlns:p14="http://schemas.microsoft.com/office/powerpoint/2010/main" val="26262970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F19E22-F5EE-4630-94C3-441E67FD0760}"/>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63BF0125-F075-4BE3-B320-377A8ED8A8D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179CE964-CE82-41A2-B43B-8AF8598E18A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5016026A-52A5-4A66-97C0-1742690BE6FF}"/>
              </a:ext>
            </a:extLst>
          </p:cNvPr>
          <p:cNvSpPr>
            <a:spLocks noGrp="1"/>
          </p:cNvSpPr>
          <p:nvPr>
            <p:ph type="dt" sz="half" idx="10"/>
          </p:nvPr>
        </p:nvSpPr>
        <p:spPr/>
        <p:txBody>
          <a:bodyPr/>
          <a:lstStyle/>
          <a:p>
            <a:fld id="{392659B6-7A13-4363-8E61-59300B53FEA0}" type="datetimeFigureOut">
              <a:rPr lang="en-GB" smtClean="0"/>
              <a:t>18/04/2021</a:t>
            </a:fld>
            <a:endParaRPr lang="en-GB"/>
          </a:p>
        </p:txBody>
      </p:sp>
      <p:sp>
        <p:nvSpPr>
          <p:cNvPr id="6" name="Footer Placeholder 5">
            <a:extLst>
              <a:ext uri="{FF2B5EF4-FFF2-40B4-BE49-F238E27FC236}">
                <a16:creationId xmlns:a16="http://schemas.microsoft.com/office/drawing/2014/main" id="{18D7B6CC-2CCE-4D5C-8246-9887E2C33AA4}"/>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6C5A6CB0-24B4-4C9B-AC2A-1442B9259079}"/>
              </a:ext>
            </a:extLst>
          </p:cNvPr>
          <p:cNvSpPr>
            <a:spLocks noGrp="1"/>
          </p:cNvSpPr>
          <p:nvPr>
            <p:ph type="sldNum" sz="quarter" idx="12"/>
          </p:nvPr>
        </p:nvSpPr>
        <p:spPr/>
        <p:txBody>
          <a:bodyPr/>
          <a:lstStyle/>
          <a:p>
            <a:fld id="{DCE73722-C927-4670-A971-17979CACDE56}" type="slidenum">
              <a:rPr lang="en-GB" smtClean="0"/>
              <a:t>‹#›</a:t>
            </a:fld>
            <a:endParaRPr lang="en-GB"/>
          </a:p>
        </p:txBody>
      </p:sp>
    </p:spTree>
    <p:extLst>
      <p:ext uri="{BB962C8B-B14F-4D97-AF65-F5344CB8AC3E}">
        <p14:creationId xmlns:p14="http://schemas.microsoft.com/office/powerpoint/2010/main" val="1909685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16F832-D35F-409C-AD87-E57177EF3FB4}"/>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F883C1DC-B68A-49EF-86DD-DD0D010CF05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72CDDF7-5E16-4263-A321-DD13DD5C197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B28DCE7A-3CC4-408A-B467-8A87A4ACC6A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C009F39-1263-4BF1-8503-EECB76152D9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40319619-034D-47CA-8A3A-784327DBB696}"/>
              </a:ext>
            </a:extLst>
          </p:cNvPr>
          <p:cNvSpPr>
            <a:spLocks noGrp="1"/>
          </p:cNvSpPr>
          <p:nvPr>
            <p:ph type="dt" sz="half" idx="10"/>
          </p:nvPr>
        </p:nvSpPr>
        <p:spPr/>
        <p:txBody>
          <a:bodyPr/>
          <a:lstStyle/>
          <a:p>
            <a:fld id="{392659B6-7A13-4363-8E61-59300B53FEA0}" type="datetimeFigureOut">
              <a:rPr lang="en-GB" smtClean="0"/>
              <a:t>18/04/2021</a:t>
            </a:fld>
            <a:endParaRPr lang="en-GB"/>
          </a:p>
        </p:txBody>
      </p:sp>
      <p:sp>
        <p:nvSpPr>
          <p:cNvPr id="8" name="Footer Placeholder 7">
            <a:extLst>
              <a:ext uri="{FF2B5EF4-FFF2-40B4-BE49-F238E27FC236}">
                <a16:creationId xmlns:a16="http://schemas.microsoft.com/office/drawing/2014/main" id="{12F1446A-62B5-47C7-98D1-1CB7186449C4}"/>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7DE1C527-9A37-4BA8-9EA6-4111980DD128}"/>
              </a:ext>
            </a:extLst>
          </p:cNvPr>
          <p:cNvSpPr>
            <a:spLocks noGrp="1"/>
          </p:cNvSpPr>
          <p:nvPr>
            <p:ph type="sldNum" sz="quarter" idx="12"/>
          </p:nvPr>
        </p:nvSpPr>
        <p:spPr/>
        <p:txBody>
          <a:bodyPr/>
          <a:lstStyle/>
          <a:p>
            <a:fld id="{DCE73722-C927-4670-A971-17979CACDE56}" type="slidenum">
              <a:rPr lang="en-GB" smtClean="0"/>
              <a:t>‹#›</a:t>
            </a:fld>
            <a:endParaRPr lang="en-GB"/>
          </a:p>
        </p:txBody>
      </p:sp>
    </p:spTree>
    <p:extLst>
      <p:ext uri="{BB962C8B-B14F-4D97-AF65-F5344CB8AC3E}">
        <p14:creationId xmlns:p14="http://schemas.microsoft.com/office/powerpoint/2010/main" val="27232690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76C870-69DE-41A5-92F2-D5A4642C1471}"/>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ABEFE5BA-66FF-4BAE-B52B-C306AA9E219A}"/>
              </a:ext>
            </a:extLst>
          </p:cNvPr>
          <p:cNvSpPr>
            <a:spLocks noGrp="1"/>
          </p:cNvSpPr>
          <p:nvPr>
            <p:ph type="dt" sz="half" idx="10"/>
          </p:nvPr>
        </p:nvSpPr>
        <p:spPr/>
        <p:txBody>
          <a:bodyPr/>
          <a:lstStyle/>
          <a:p>
            <a:fld id="{392659B6-7A13-4363-8E61-59300B53FEA0}" type="datetimeFigureOut">
              <a:rPr lang="en-GB" smtClean="0"/>
              <a:t>18/04/2021</a:t>
            </a:fld>
            <a:endParaRPr lang="en-GB"/>
          </a:p>
        </p:txBody>
      </p:sp>
      <p:sp>
        <p:nvSpPr>
          <p:cNvPr id="4" name="Footer Placeholder 3">
            <a:extLst>
              <a:ext uri="{FF2B5EF4-FFF2-40B4-BE49-F238E27FC236}">
                <a16:creationId xmlns:a16="http://schemas.microsoft.com/office/drawing/2014/main" id="{961E5313-BE29-4AFA-BA3E-B03CD1743B42}"/>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DEAA3548-BA0E-4977-8109-59CD2F3F2B15}"/>
              </a:ext>
            </a:extLst>
          </p:cNvPr>
          <p:cNvSpPr>
            <a:spLocks noGrp="1"/>
          </p:cNvSpPr>
          <p:nvPr>
            <p:ph type="sldNum" sz="quarter" idx="12"/>
          </p:nvPr>
        </p:nvSpPr>
        <p:spPr/>
        <p:txBody>
          <a:bodyPr/>
          <a:lstStyle/>
          <a:p>
            <a:fld id="{DCE73722-C927-4670-A971-17979CACDE56}" type="slidenum">
              <a:rPr lang="en-GB" smtClean="0"/>
              <a:t>‹#›</a:t>
            </a:fld>
            <a:endParaRPr lang="en-GB"/>
          </a:p>
        </p:txBody>
      </p:sp>
    </p:spTree>
    <p:extLst>
      <p:ext uri="{BB962C8B-B14F-4D97-AF65-F5344CB8AC3E}">
        <p14:creationId xmlns:p14="http://schemas.microsoft.com/office/powerpoint/2010/main" val="28273124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C0CC2F0-24E3-4AEC-BB9D-30A59F677370}"/>
              </a:ext>
            </a:extLst>
          </p:cNvPr>
          <p:cNvSpPr>
            <a:spLocks noGrp="1"/>
          </p:cNvSpPr>
          <p:nvPr>
            <p:ph type="dt" sz="half" idx="10"/>
          </p:nvPr>
        </p:nvSpPr>
        <p:spPr/>
        <p:txBody>
          <a:bodyPr/>
          <a:lstStyle/>
          <a:p>
            <a:fld id="{392659B6-7A13-4363-8E61-59300B53FEA0}" type="datetimeFigureOut">
              <a:rPr lang="en-GB" smtClean="0"/>
              <a:t>18/04/2021</a:t>
            </a:fld>
            <a:endParaRPr lang="en-GB"/>
          </a:p>
        </p:txBody>
      </p:sp>
      <p:sp>
        <p:nvSpPr>
          <p:cNvPr id="3" name="Footer Placeholder 2">
            <a:extLst>
              <a:ext uri="{FF2B5EF4-FFF2-40B4-BE49-F238E27FC236}">
                <a16:creationId xmlns:a16="http://schemas.microsoft.com/office/drawing/2014/main" id="{4FE3D34B-FA17-4997-A87C-3140794E7ECF}"/>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F4256AB9-26DA-4DC7-881D-787794160F91}"/>
              </a:ext>
            </a:extLst>
          </p:cNvPr>
          <p:cNvSpPr>
            <a:spLocks noGrp="1"/>
          </p:cNvSpPr>
          <p:nvPr>
            <p:ph type="sldNum" sz="quarter" idx="12"/>
          </p:nvPr>
        </p:nvSpPr>
        <p:spPr/>
        <p:txBody>
          <a:bodyPr/>
          <a:lstStyle/>
          <a:p>
            <a:fld id="{DCE73722-C927-4670-A971-17979CACDE56}" type="slidenum">
              <a:rPr lang="en-GB" smtClean="0"/>
              <a:t>‹#›</a:t>
            </a:fld>
            <a:endParaRPr lang="en-GB"/>
          </a:p>
        </p:txBody>
      </p:sp>
    </p:spTree>
    <p:extLst>
      <p:ext uri="{BB962C8B-B14F-4D97-AF65-F5344CB8AC3E}">
        <p14:creationId xmlns:p14="http://schemas.microsoft.com/office/powerpoint/2010/main" val="42846496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CCB74F-C4D6-4F1D-BA62-02B1B6AEF5B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BF8EB50B-5E46-4F5B-8BBE-C20C760BD23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60D4796E-E1AA-491D-9490-035963D3C65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82F2DC9-06FC-4D00-9777-9BCDFC264556}"/>
              </a:ext>
            </a:extLst>
          </p:cNvPr>
          <p:cNvSpPr>
            <a:spLocks noGrp="1"/>
          </p:cNvSpPr>
          <p:nvPr>
            <p:ph type="dt" sz="half" idx="10"/>
          </p:nvPr>
        </p:nvSpPr>
        <p:spPr/>
        <p:txBody>
          <a:bodyPr/>
          <a:lstStyle/>
          <a:p>
            <a:fld id="{392659B6-7A13-4363-8E61-59300B53FEA0}" type="datetimeFigureOut">
              <a:rPr lang="en-GB" smtClean="0"/>
              <a:t>18/04/2021</a:t>
            </a:fld>
            <a:endParaRPr lang="en-GB"/>
          </a:p>
        </p:txBody>
      </p:sp>
      <p:sp>
        <p:nvSpPr>
          <p:cNvPr id="6" name="Footer Placeholder 5">
            <a:extLst>
              <a:ext uri="{FF2B5EF4-FFF2-40B4-BE49-F238E27FC236}">
                <a16:creationId xmlns:a16="http://schemas.microsoft.com/office/drawing/2014/main" id="{C48098EF-4FDF-4DF1-BA86-E0B52D8DC01D}"/>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EFF4766C-2EEB-4FBC-A293-808B5BAE6406}"/>
              </a:ext>
            </a:extLst>
          </p:cNvPr>
          <p:cNvSpPr>
            <a:spLocks noGrp="1"/>
          </p:cNvSpPr>
          <p:nvPr>
            <p:ph type="sldNum" sz="quarter" idx="12"/>
          </p:nvPr>
        </p:nvSpPr>
        <p:spPr/>
        <p:txBody>
          <a:bodyPr/>
          <a:lstStyle/>
          <a:p>
            <a:fld id="{DCE73722-C927-4670-A971-17979CACDE56}" type="slidenum">
              <a:rPr lang="en-GB" smtClean="0"/>
              <a:t>‹#›</a:t>
            </a:fld>
            <a:endParaRPr lang="en-GB"/>
          </a:p>
        </p:txBody>
      </p:sp>
    </p:spTree>
    <p:extLst>
      <p:ext uri="{BB962C8B-B14F-4D97-AF65-F5344CB8AC3E}">
        <p14:creationId xmlns:p14="http://schemas.microsoft.com/office/powerpoint/2010/main" val="15349329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4B245-03D1-4847-81D9-35E87E9E253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82AC108B-310F-4073-A62E-E51EA2E577C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576DF118-A891-40F1-8D58-A29917DF5C6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6CD7B18-4BB3-4407-BDAB-93E2FB115524}"/>
              </a:ext>
            </a:extLst>
          </p:cNvPr>
          <p:cNvSpPr>
            <a:spLocks noGrp="1"/>
          </p:cNvSpPr>
          <p:nvPr>
            <p:ph type="dt" sz="half" idx="10"/>
          </p:nvPr>
        </p:nvSpPr>
        <p:spPr/>
        <p:txBody>
          <a:bodyPr/>
          <a:lstStyle/>
          <a:p>
            <a:fld id="{392659B6-7A13-4363-8E61-59300B53FEA0}" type="datetimeFigureOut">
              <a:rPr lang="en-GB" smtClean="0"/>
              <a:t>18/04/2021</a:t>
            </a:fld>
            <a:endParaRPr lang="en-GB"/>
          </a:p>
        </p:txBody>
      </p:sp>
      <p:sp>
        <p:nvSpPr>
          <p:cNvPr id="6" name="Footer Placeholder 5">
            <a:extLst>
              <a:ext uri="{FF2B5EF4-FFF2-40B4-BE49-F238E27FC236}">
                <a16:creationId xmlns:a16="http://schemas.microsoft.com/office/drawing/2014/main" id="{2767FE3B-6FCB-4E50-BDFA-8F5CEB7AC9C7}"/>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25069D99-E960-4B9F-A0C4-F7881330EDC2}"/>
              </a:ext>
            </a:extLst>
          </p:cNvPr>
          <p:cNvSpPr>
            <a:spLocks noGrp="1"/>
          </p:cNvSpPr>
          <p:nvPr>
            <p:ph type="sldNum" sz="quarter" idx="12"/>
          </p:nvPr>
        </p:nvSpPr>
        <p:spPr/>
        <p:txBody>
          <a:bodyPr/>
          <a:lstStyle/>
          <a:p>
            <a:fld id="{DCE73722-C927-4670-A971-17979CACDE56}" type="slidenum">
              <a:rPr lang="en-GB" smtClean="0"/>
              <a:t>‹#›</a:t>
            </a:fld>
            <a:endParaRPr lang="en-GB"/>
          </a:p>
        </p:txBody>
      </p:sp>
    </p:spTree>
    <p:extLst>
      <p:ext uri="{BB962C8B-B14F-4D97-AF65-F5344CB8AC3E}">
        <p14:creationId xmlns:p14="http://schemas.microsoft.com/office/powerpoint/2010/main" val="12699932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A1E5658-788C-4FC3-BE19-944B410336A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084B5D08-1F0D-418A-A412-DB70FA0040D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6F8C363-B149-4801-9883-18F11B33A94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92659B6-7A13-4363-8E61-59300B53FEA0}" type="datetimeFigureOut">
              <a:rPr lang="en-GB" smtClean="0"/>
              <a:t>18/04/2021</a:t>
            </a:fld>
            <a:endParaRPr lang="en-GB"/>
          </a:p>
        </p:txBody>
      </p:sp>
      <p:sp>
        <p:nvSpPr>
          <p:cNvPr id="5" name="Footer Placeholder 4">
            <a:extLst>
              <a:ext uri="{FF2B5EF4-FFF2-40B4-BE49-F238E27FC236}">
                <a16:creationId xmlns:a16="http://schemas.microsoft.com/office/drawing/2014/main" id="{D6EC61A6-F230-493C-A0E4-1334B7C9A2B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350EFE91-BBA0-4E61-A768-BCEBD98615C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CE73722-C927-4670-A971-17979CACDE56}" type="slidenum">
              <a:rPr lang="en-GB" smtClean="0"/>
              <a:t>‹#›</a:t>
            </a:fld>
            <a:endParaRPr lang="en-GB"/>
          </a:p>
        </p:txBody>
      </p:sp>
    </p:spTree>
    <p:extLst>
      <p:ext uri="{BB962C8B-B14F-4D97-AF65-F5344CB8AC3E}">
        <p14:creationId xmlns:p14="http://schemas.microsoft.com/office/powerpoint/2010/main" val="32056684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77806E2-730C-4A1A-A61A-B0F69D650398}"/>
              </a:ext>
            </a:extLst>
          </p:cNvPr>
          <p:cNvSpPr/>
          <p:nvPr/>
        </p:nvSpPr>
        <p:spPr>
          <a:xfrm>
            <a:off x="0" y="6223000"/>
            <a:ext cx="12192000" cy="635000"/>
          </a:xfrm>
          <a:prstGeom prst="rect">
            <a:avLst/>
          </a:prstGeom>
          <a:solidFill>
            <a:srgbClr val="141A2E"/>
          </a:solidFill>
          <a:ln>
            <a:solidFill>
              <a:srgbClr val="141A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Rectangle 4">
            <a:extLst>
              <a:ext uri="{FF2B5EF4-FFF2-40B4-BE49-F238E27FC236}">
                <a16:creationId xmlns:a16="http://schemas.microsoft.com/office/drawing/2014/main" id="{894A4ED0-374B-462A-89CD-CA9E77EB032C}"/>
              </a:ext>
            </a:extLst>
          </p:cNvPr>
          <p:cNvSpPr/>
          <p:nvPr/>
        </p:nvSpPr>
        <p:spPr>
          <a:xfrm>
            <a:off x="0" y="0"/>
            <a:ext cx="12192000" cy="762000"/>
          </a:xfrm>
          <a:prstGeom prst="rect">
            <a:avLst/>
          </a:prstGeom>
          <a:solidFill>
            <a:srgbClr val="141A2E"/>
          </a:solidFill>
          <a:ln>
            <a:solidFill>
              <a:srgbClr val="141A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3" name="Picture 12">
            <a:extLst>
              <a:ext uri="{FF2B5EF4-FFF2-40B4-BE49-F238E27FC236}">
                <a16:creationId xmlns:a16="http://schemas.microsoft.com/office/drawing/2014/main" id="{55812C11-9878-47C2-8FDC-41610604A641}"/>
              </a:ext>
            </a:extLst>
          </p:cNvPr>
          <p:cNvPicPr>
            <a:picLocks noChangeAspect="1"/>
          </p:cNvPicPr>
          <p:nvPr/>
        </p:nvPicPr>
        <p:blipFill>
          <a:blip r:embed="rId2"/>
          <a:stretch>
            <a:fillRect/>
          </a:stretch>
        </p:blipFill>
        <p:spPr>
          <a:xfrm>
            <a:off x="10401300" y="6345851"/>
            <a:ext cx="1645980" cy="389298"/>
          </a:xfrm>
          <a:prstGeom prst="rect">
            <a:avLst/>
          </a:prstGeom>
        </p:spPr>
      </p:pic>
      <p:sp>
        <p:nvSpPr>
          <p:cNvPr id="14" name="TextBox 13">
            <a:extLst>
              <a:ext uri="{FF2B5EF4-FFF2-40B4-BE49-F238E27FC236}">
                <a16:creationId xmlns:a16="http://schemas.microsoft.com/office/drawing/2014/main" id="{502F9BDA-6FEC-4F55-9723-238B0EB82D30}"/>
              </a:ext>
            </a:extLst>
          </p:cNvPr>
          <p:cNvSpPr txBox="1"/>
          <p:nvPr/>
        </p:nvSpPr>
        <p:spPr>
          <a:xfrm>
            <a:off x="2476499" y="5181685"/>
            <a:ext cx="1951567" cy="369332"/>
          </a:xfrm>
          <a:prstGeom prst="rect">
            <a:avLst/>
          </a:prstGeom>
          <a:noFill/>
        </p:spPr>
        <p:txBody>
          <a:bodyPr wrap="square" rtlCol="0">
            <a:spAutoFit/>
          </a:bodyPr>
          <a:lstStyle/>
          <a:p>
            <a:endParaRPr lang="en-GB" dirty="0">
              <a:latin typeface="Times New Roman" panose="02020603050405020304" pitchFamily="18" charset="0"/>
              <a:cs typeface="Times New Roman" panose="02020603050405020304" pitchFamily="18" charset="0"/>
            </a:endParaRPr>
          </a:p>
        </p:txBody>
      </p:sp>
      <p:sp>
        <p:nvSpPr>
          <p:cNvPr id="15" name="TextBox 14">
            <a:extLst>
              <a:ext uri="{FF2B5EF4-FFF2-40B4-BE49-F238E27FC236}">
                <a16:creationId xmlns:a16="http://schemas.microsoft.com/office/drawing/2014/main" id="{3188EA0B-F63A-402F-9EB8-C0726096003A}"/>
              </a:ext>
            </a:extLst>
          </p:cNvPr>
          <p:cNvSpPr txBox="1"/>
          <p:nvPr/>
        </p:nvSpPr>
        <p:spPr>
          <a:xfrm>
            <a:off x="402167" y="6211669"/>
            <a:ext cx="1409700" cy="646331"/>
          </a:xfrm>
          <a:prstGeom prst="rect">
            <a:avLst/>
          </a:prstGeom>
          <a:noFill/>
        </p:spPr>
        <p:txBody>
          <a:bodyPr wrap="square" rtlCol="0">
            <a:spAutoFit/>
          </a:bodyPr>
          <a:lstStyle/>
          <a:p>
            <a:pPr algn="ctr"/>
            <a:r>
              <a:rPr lang="en-GB" dirty="0">
                <a:solidFill>
                  <a:schemeClr val="bg1"/>
                </a:solidFill>
              </a:rPr>
              <a:t>Edward </a:t>
            </a:r>
          </a:p>
          <a:p>
            <a:pPr algn="ctr"/>
            <a:r>
              <a:rPr lang="en-GB" dirty="0">
                <a:solidFill>
                  <a:schemeClr val="bg1"/>
                </a:solidFill>
              </a:rPr>
              <a:t>McCormick</a:t>
            </a:r>
          </a:p>
        </p:txBody>
      </p:sp>
      <p:sp>
        <p:nvSpPr>
          <p:cNvPr id="16" name="TextBox 15">
            <a:extLst>
              <a:ext uri="{FF2B5EF4-FFF2-40B4-BE49-F238E27FC236}">
                <a16:creationId xmlns:a16="http://schemas.microsoft.com/office/drawing/2014/main" id="{D5428583-8873-47C5-84D8-3D6AF281E238}"/>
              </a:ext>
            </a:extLst>
          </p:cNvPr>
          <p:cNvSpPr txBox="1"/>
          <p:nvPr/>
        </p:nvSpPr>
        <p:spPr>
          <a:xfrm>
            <a:off x="2131483" y="6396334"/>
            <a:ext cx="3738034" cy="276999"/>
          </a:xfrm>
          <a:prstGeom prst="rect">
            <a:avLst/>
          </a:prstGeom>
          <a:noFill/>
        </p:spPr>
        <p:txBody>
          <a:bodyPr wrap="square" rtlCol="0">
            <a:spAutoFit/>
          </a:bodyPr>
          <a:lstStyle/>
          <a:p>
            <a:pPr algn="ctr"/>
            <a:r>
              <a:rPr lang="en-GB" sz="1200" dirty="0">
                <a:solidFill>
                  <a:schemeClr val="bg1"/>
                </a:solidFill>
              </a:rPr>
              <a:t>MEng Electrical &amp; Electronic Engineering</a:t>
            </a:r>
          </a:p>
        </p:txBody>
      </p:sp>
      <p:sp>
        <p:nvSpPr>
          <p:cNvPr id="17" name="TextBox 16">
            <a:extLst>
              <a:ext uri="{FF2B5EF4-FFF2-40B4-BE49-F238E27FC236}">
                <a16:creationId xmlns:a16="http://schemas.microsoft.com/office/drawing/2014/main" id="{9AE5696D-D1C0-4E14-BB14-CFA3A021AC5D}"/>
              </a:ext>
            </a:extLst>
          </p:cNvPr>
          <p:cNvSpPr txBox="1"/>
          <p:nvPr/>
        </p:nvSpPr>
        <p:spPr>
          <a:xfrm>
            <a:off x="6322485" y="6411723"/>
            <a:ext cx="3738034" cy="261610"/>
          </a:xfrm>
          <a:prstGeom prst="rect">
            <a:avLst/>
          </a:prstGeom>
          <a:noFill/>
        </p:spPr>
        <p:txBody>
          <a:bodyPr wrap="square" rtlCol="0">
            <a:spAutoFit/>
          </a:bodyPr>
          <a:lstStyle/>
          <a:p>
            <a:pPr algn="ctr"/>
            <a:r>
              <a:rPr lang="en-GB" sz="1050" dirty="0">
                <a:solidFill>
                  <a:schemeClr val="bg1"/>
                </a:solidFill>
              </a:rPr>
              <a:t>edward.mccormick@students.plymouth.ac.uk</a:t>
            </a:r>
          </a:p>
        </p:txBody>
      </p:sp>
      <p:sp>
        <p:nvSpPr>
          <p:cNvPr id="18" name="TextBox 17">
            <a:extLst>
              <a:ext uri="{FF2B5EF4-FFF2-40B4-BE49-F238E27FC236}">
                <a16:creationId xmlns:a16="http://schemas.microsoft.com/office/drawing/2014/main" id="{ECB7D78A-01E7-4425-9DE4-22A0756C1B56}"/>
              </a:ext>
            </a:extLst>
          </p:cNvPr>
          <p:cNvSpPr txBox="1"/>
          <p:nvPr/>
        </p:nvSpPr>
        <p:spPr>
          <a:xfrm>
            <a:off x="520700" y="184667"/>
            <a:ext cx="6203950" cy="369332"/>
          </a:xfrm>
          <a:prstGeom prst="rect">
            <a:avLst/>
          </a:prstGeom>
          <a:noFill/>
        </p:spPr>
        <p:txBody>
          <a:bodyPr wrap="square" rtlCol="0">
            <a:spAutoFit/>
          </a:bodyPr>
          <a:lstStyle/>
          <a:p>
            <a:pPr algn="ctr"/>
            <a:r>
              <a:rPr lang="en-GB" dirty="0">
                <a:solidFill>
                  <a:schemeClr val="bg1"/>
                </a:solidFill>
              </a:rPr>
              <a:t>LoRa® Based Signalling and Communication System for Events </a:t>
            </a:r>
          </a:p>
        </p:txBody>
      </p:sp>
      <p:pic>
        <p:nvPicPr>
          <p:cNvPr id="21" name="Picture 20">
            <a:extLst>
              <a:ext uri="{FF2B5EF4-FFF2-40B4-BE49-F238E27FC236}">
                <a16:creationId xmlns:a16="http://schemas.microsoft.com/office/drawing/2014/main" id="{FAA8C5A3-3D84-4C51-BF32-6A490D04C5A6}"/>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6225" b="94650" l="9957" r="89977">
                        <a14:foregroundMark x1="20944" y1="22100" x2="21011" y2="36000"/>
                        <a14:foregroundMark x1="21011" y1="36000" x2="16489" y2="94225"/>
                        <a14:foregroundMark x1="16489" y1="94225" x2="26164" y2="94675"/>
                        <a14:foregroundMark x1="26164" y1="94675" x2="31001" y2="94100"/>
                        <a14:foregroundMark x1="31001" y1="94100" x2="41872" y2="94500"/>
                        <a14:foregroundMark x1="68750" y1="10550" x2="20894" y2="9700"/>
                        <a14:foregroundMark x1="20894" y1="9700" x2="18068" y2="11975"/>
                        <a14:foregroundMark x1="64162" y1="10425" x2="64279" y2="9450"/>
                        <a14:foregroundMark x1="64162" y1="6225" x2="64195" y2="6725"/>
                        <a14:foregroundMark x1="20495" y1="94450" x2="29937" y2="94825"/>
                        <a14:foregroundMark x1="29937" y1="94825" x2="39578" y2="94600"/>
                        <a14:foregroundMark x1="39578" y1="94600" x2="48953" y2="94650"/>
                        <a14:foregroundMark x1="48953" y1="94650" x2="63198" y2="94200"/>
                        <a14:foregroundMark x1="63198" y1="94200" x2="67936" y2="94250"/>
                        <a14:foregroundMark x1="67936" y1="94250" x2="71376" y2="94125"/>
                        <a14:foregroundMark x1="34973" y1="9825" x2="39594" y2="9375"/>
                        <a14:foregroundMark x1="39594" y1="9375" x2="39661" y2="9375"/>
                        <a14:foregroundMark x1="35306" y1="9500" x2="42769" y2="9825"/>
                        <a14:foregroundMark x1="25831" y1="8325" x2="25831" y2="8325"/>
                        <a14:foregroundMark x1="25781" y1="9700" x2="25831" y2="8650"/>
                        <a14:foregroundMark x1="72158" y1="11000" x2="35672" y2="9325"/>
                      </a14:backgroundRemoval>
                    </a14:imgEffect>
                  </a14:imgLayer>
                </a14:imgProps>
              </a:ext>
            </a:extLst>
          </a:blip>
          <a:srcRect l="13401" t="4864" r="22080" b="2534"/>
          <a:stretch/>
        </p:blipFill>
        <p:spPr>
          <a:xfrm>
            <a:off x="9546785" y="923235"/>
            <a:ext cx="2550606" cy="2434082"/>
          </a:xfrm>
          <a:prstGeom prst="rect">
            <a:avLst/>
          </a:prstGeom>
        </p:spPr>
      </p:pic>
      <p:pic>
        <p:nvPicPr>
          <p:cNvPr id="22" name="Picture 21">
            <a:extLst>
              <a:ext uri="{FF2B5EF4-FFF2-40B4-BE49-F238E27FC236}">
                <a16:creationId xmlns:a16="http://schemas.microsoft.com/office/drawing/2014/main" id="{AB8C4E1C-4D24-4F94-B5B3-1EEFA6786304}"/>
              </a:ext>
            </a:extLst>
          </p:cNvPr>
          <p:cNvPicPr>
            <a:picLocks noChangeAspect="1"/>
          </p:cNvPicPr>
          <p:nvPr/>
        </p:nvPicPr>
        <p:blipFill rotWithShape="1">
          <a:blip r:embed="rId5"/>
          <a:srcRect l="10668" t="1236" r="25223" b="33271"/>
          <a:stretch/>
        </p:blipFill>
        <p:spPr>
          <a:xfrm rot="16200000">
            <a:off x="9192290" y="3209249"/>
            <a:ext cx="2334271" cy="3171137"/>
          </a:xfrm>
          <a:prstGeom prst="rect">
            <a:avLst/>
          </a:prstGeom>
          <a:ln>
            <a:noFill/>
          </a:ln>
          <a:effectLst>
            <a:outerShdw blurRad="190500" algn="tl" rotWithShape="0">
              <a:srgbClr val="000000">
                <a:alpha val="70000"/>
              </a:srgbClr>
            </a:outerShdw>
          </a:effectLst>
        </p:spPr>
      </p:pic>
      <p:pic>
        <p:nvPicPr>
          <p:cNvPr id="23" name="Picture 22">
            <a:extLst>
              <a:ext uri="{FF2B5EF4-FFF2-40B4-BE49-F238E27FC236}">
                <a16:creationId xmlns:a16="http://schemas.microsoft.com/office/drawing/2014/main" id="{05918AA5-04C4-46BE-9AF2-9E359B97F9CB}"/>
              </a:ext>
            </a:extLst>
          </p:cNvPr>
          <p:cNvPicPr>
            <a:picLocks noChangeAspect="1"/>
          </p:cNvPicPr>
          <p:nvPr/>
        </p:nvPicPr>
        <p:blipFill rotWithShape="1">
          <a:blip r:embed="rId6"/>
          <a:srcRect t="9445" r="9968" b="7160"/>
          <a:stretch/>
        </p:blipFill>
        <p:spPr>
          <a:xfrm>
            <a:off x="4507986" y="848050"/>
            <a:ext cx="2723061" cy="3354168"/>
          </a:xfrm>
          <a:prstGeom prst="rect">
            <a:avLst/>
          </a:prstGeom>
          <a:ln>
            <a:noFill/>
          </a:ln>
          <a:effectLst>
            <a:outerShdw blurRad="292100" dist="139700" dir="2700000" algn="tl" rotWithShape="0">
              <a:srgbClr val="333333">
                <a:alpha val="65000"/>
              </a:srgbClr>
            </a:outerShdw>
          </a:effectLst>
        </p:spPr>
      </p:pic>
      <p:sp>
        <p:nvSpPr>
          <p:cNvPr id="24" name="TextBox 23">
            <a:extLst>
              <a:ext uri="{FF2B5EF4-FFF2-40B4-BE49-F238E27FC236}">
                <a16:creationId xmlns:a16="http://schemas.microsoft.com/office/drawing/2014/main" id="{61367A4E-73DE-4980-B952-F6A57DF75C5E}"/>
              </a:ext>
            </a:extLst>
          </p:cNvPr>
          <p:cNvSpPr txBox="1"/>
          <p:nvPr/>
        </p:nvSpPr>
        <p:spPr>
          <a:xfrm>
            <a:off x="226482" y="785831"/>
            <a:ext cx="3913718" cy="1954381"/>
          </a:xfrm>
          <a:prstGeom prst="rect">
            <a:avLst/>
          </a:prstGeom>
          <a:noFill/>
        </p:spPr>
        <p:txBody>
          <a:bodyPr wrap="square" rtlCol="0">
            <a:spAutoFit/>
          </a:bodyPr>
          <a:lstStyle/>
          <a:p>
            <a:r>
              <a:rPr lang="en-GB" dirty="0">
                <a:latin typeface="+mj-lt"/>
                <a:cs typeface="Times New Roman" panose="02020603050405020304" pitchFamily="18" charset="0"/>
              </a:rPr>
              <a:t>Overview:</a:t>
            </a:r>
          </a:p>
          <a:p>
            <a:endParaRPr lang="en-GB" sz="700" dirty="0">
              <a:latin typeface="+mj-lt"/>
              <a:cs typeface="Times New Roman" panose="02020603050405020304" pitchFamily="18" charset="0"/>
            </a:endParaRPr>
          </a:p>
          <a:p>
            <a:pPr algn="just"/>
            <a:r>
              <a:rPr lang="en-GB" sz="1200" dirty="0">
                <a:latin typeface="+mj-lt"/>
                <a:cs typeface="Times New Roman" panose="02020603050405020304" pitchFamily="18" charset="0"/>
              </a:rPr>
              <a:t>In the events industry communication and timing are critical to success. A range of techniques are currently used to provide this communication however they are either too expensive or offer limited functionality. </a:t>
            </a:r>
          </a:p>
          <a:p>
            <a:pPr algn="just"/>
            <a:r>
              <a:rPr lang="en-GB" sz="1200" dirty="0">
                <a:latin typeface="+mj-lt"/>
                <a:cs typeface="Times New Roman" panose="02020603050405020304" pitchFamily="18" charset="0"/>
              </a:rPr>
              <a:t>My product aims to address both these issues by using new LoRa technology from Semtech. The system will offer the ability for one person to lead multiple teams at ranges in excess of 20km. </a:t>
            </a:r>
          </a:p>
        </p:txBody>
      </p:sp>
      <p:pic>
        <p:nvPicPr>
          <p:cNvPr id="3" name="Picture 2" descr="Diagram&#10;&#10;Description automatically generated">
            <a:extLst>
              <a:ext uri="{FF2B5EF4-FFF2-40B4-BE49-F238E27FC236}">
                <a16:creationId xmlns:a16="http://schemas.microsoft.com/office/drawing/2014/main" id="{C2FA0851-4DD2-4919-80F3-6A675036981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47006" y="4287756"/>
            <a:ext cx="3476831" cy="1787858"/>
          </a:xfrm>
          <a:prstGeom prst="rect">
            <a:avLst/>
          </a:prstGeom>
        </p:spPr>
      </p:pic>
      <p:sp>
        <p:nvSpPr>
          <p:cNvPr id="19" name="TextBox 18">
            <a:extLst>
              <a:ext uri="{FF2B5EF4-FFF2-40B4-BE49-F238E27FC236}">
                <a16:creationId xmlns:a16="http://schemas.microsoft.com/office/drawing/2014/main" id="{668AC2B9-DF26-4F0E-AFC5-E339EC3FA179}"/>
              </a:ext>
            </a:extLst>
          </p:cNvPr>
          <p:cNvSpPr txBox="1"/>
          <p:nvPr/>
        </p:nvSpPr>
        <p:spPr>
          <a:xfrm>
            <a:off x="247006" y="2751318"/>
            <a:ext cx="3913718" cy="1400383"/>
          </a:xfrm>
          <a:prstGeom prst="rect">
            <a:avLst/>
          </a:prstGeom>
          <a:noFill/>
        </p:spPr>
        <p:txBody>
          <a:bodyPr wrap="square" rtlCol="0">
            <a:spAutoFit/>
          </a:bodyPr>
          <a:lstStyle/>
          <a:p>
            <a:r>
              <a:rPr lang="en-GB" dirty="0">
                <a:latin typeface="+mj-lt"/>
                <a:cs typeface="Times New Roman" panose="02020603050405020304" pitchFamily="18" charset="0"/>
              </a:rPr>
              <a:t>What is LoRa?</a:t>
            </a:r>
          </a:p>
          <a:p>
            <a:endParaRPr lang="en-GB" sz="700" dirty="0">
              <a:latin typeface="+mj-lt"/>
              <a:cs typeface="Times New Roman" panose="02020603050405020304" pitchFamily="18" charset="0"/>
            </a:endParaRPr>
          </a:p>
          <a:p>
            <a:pPr algn="just"/>
            <a:r>
              <a:rPr lang="en-GB" sz="1200" dirty="0">
                <a:latin typeface="+mj-lt"/>
                <a:cs typeface="Times New Roman" panose="02020603050405020304" pitchFamily="18" charset="0"/>
              </a:rPr>
              <a:t>LoRa (short for long range) is a chirp spread spectrum modulation technique owned by Semtech. With the ability to work below the noise floor where most signals would be lost, LoRa offers exceptional range (&gt;20 km) at very low output power.</a:t>
            </a:r>
          </a:p>
        </p:txBody>
      </p:sp>
      <p:sp>
        <p:nvSpPr>
          <p:cNvPr id="25" name="TextBox 24">
            <a:extLst>
              <a:ext uri="{FF2B5EF4-FFF2-40B4-BE49-F238E27FC236}">
                <a16:creationId xmlns:a16="http://schemas.microsoft.com/office/drawing/2014/main" id="{10DF0E01-F616-411D-9F9A-2E043C06991A}"/>
              </a:ext>
            </a:extLst>
          </p:cNvPr>
          <p:cNvSpPr txBox="1"/>
          <p:nvPr/>
        </p:nvSpPr>
        <p:spPr>
          <a:xfrm>
            <a:off x="10914016" y="230833"/>
            <a:ext cx="1133264" cy="276999"/>
          </a:xfrm>
          <a:prstGeom prst="rect">
            <a:avLst/>
          </a:prstGeom>
          <a:noFill/>
        </p:spPr>
        <p:txBody>
          <a:bodyPr wrap="square" rtlCol="0">
            <a:spAutoFit/>
          </a:bodyPr>
          <a:lstStyle/>
          <a:p>
            <a:pPr algn="ctr"/>
            <a:r>
              <a:rPr lang="en-GB" sz="1200" dirty="0">
                <a:solidFill>
                  <a:schemeClr val="bg1"/>
                </a:solidFill>
              </a:rPr>
              <a:t>May 2021</a:t>
            </a:r>
          </a:p>
        </p:txBody>
      </p:sp>
      <p:sp>
        <p:nvSpPr>
          <p:cNvPr id="26" name="TextBox 25">
            <a:extLst>
              <a:ext uri="{FF2B5EF4-FFF2-40B4-BE49-F238E27FC236}">
                <a16:creationId xmlns:a16="http://schemas.microsoft.com/office/drawing/2014/main" id="{2CBE711C-226D-43A4-AD5B-1B92CA663064}"/>
              </a:ext>
            </a:extLst>
          </p:cNvPr>
          <p:cNvSpPr txBox="1"/>
          <p:nvPr/>
        </p:nvSpPr>
        <p:spPr>
          <a:xfrm>
            <a:off x="7418272" y="886218"/>
            <a:ext cx="2246428" cy="2323713"/>
          </a:xfrm>
          <a:prstGeom prst="rect">
            <a:avLst/>
          </a:prstGeom>
          <a:noFill/>
        </p:spPr>
        <p:txBody>
          <a:bodyPr wrap="square" rtlCol="0">
            <a:spAutoFit/>
          </a:bodyPr>
          <a:lstStyle/>
          <a:p>
            <a:r>
              <a:rPr lang="en-GB" dirty="0">
                <a:latin typeface="+mj-lt"/>
                <a:cs typeface="Times New Roman" panose="02020603050405020304" pitchFamily="18" charset="0"/>
              </a:rPr>
              <a:t>Summary:</a:t>
            </a:r>
          </a:p>
          <a:p>
            <a:endParaRPr lang="en-GB" sz="700" dirty="0">
              <a:latin typeface="+mj-lt"/>
              <a:cs typeface="Times New Roman" panose="02020603050405020304" pitchFamily="18" charset="0"/>
            </a:endParaRPr>
          </a:p>
          <a:p>
            <a:pPr marL="171450" indent="-171450" algn="just">
              <a:buFont typeface="Arial" panose="020B0604020202020204" pitchFamily="34" charset="0"/>
              <a:buChar char="•"/>
            </a:pPr>
            <a:r>
              <a:rPr lang="en-GB" sz="1200" dirty="0">
                <a:latin typeface="+mj-lt"/>
                <a:cs typeface="Times New Roman" panose="02020603050405020304" pitchFamily="18" charset="0"/>
              </a:rPr>
              <a:t>Long Range (&gt;20km)</a:t>
            </a:r>
          </a:p>
          <a:p>
            <a:pPr marL="171450" indent="-171450" algn="just">
              <a:buFont typeface="Arial" panose="020B0604020202020204" pitchFamily="34" charset="0"/>
              <a:buChar char="•"/>
            </a:pPr>
            <a:r>
              <a:rPr lang="en-GB" sz="1200" dirty="0">
                <a:latin typeface="+mj-lt"/>
                <a:cs typeface="Times New Roman" panose="02020603050405020304" pitchFamily="18" charset="0"/>
              </a:rPr>
              <a:t>Inexpensive </a:t>
            </a:r>
          </a:p>
          <a:p>
            <a:pPr marL="171450" indent="-171450" algn="just">
              <a:buFont typeface="Arial" panose="020B0604020202020204" pitchFamily="34" charset="0"/>
              <a:buChar char="•"/>
            </a:pPr>
            <a:r>
              <a:rPr lang="en-GB" sz="1200" dirty="0">
                <a:latin typeface="+mj-lt"/>
                <a:cs typeface="Times New Roman" panose="02020603050405020304" pitchFamily="18" charset="0"/>
              </a:rPr>
              <a:t>1 Master Controller</a:t>
            </a:r>
          </a:p>
          <a:p>
            <a:pPr marL="171450" indent="-171450" algn="just">
              <a:buFont typeface="Arial" panose="020B0604020202020204" pitchFamily="34" charset="0"/>
              <a:buChar char="•"/>
            </a:pPr>
            <a:r>
              <a:rPr lang="en-GB" sz="1200" dirty="0">
                <a:latin typeface="+mj-lt"/>
                <a:cs typeface="Times New Roman" panose="02020603050405020304" pitchFamily="18" charset="0"/>
              </a:rPr>
              <a:t>3 Nodes/Outstations</a:t>
            </a:r>
          </a:p>
          <a:p>
            <a:pPr marL="171450" indent="-171450" algn="just">
              <a:buFont typeface="Arial" panose="020B0604020202020204" pitchFamily="34" charset="0"/>
              <a:buChar char="•"/>
            </a:pPr>
            <a:r>
              <a:rPr lang="en-GB" sz="1200" dirty="0">
                <a:latin typeface="+mj-lt"/>
                <a:cs typeface="Times New Roman" panose="02020603050405020304" pitchFamily="18" charset="0"/>
              </a:rPr>
              <a:t>Text Communication </a:t>
            </a:r>
          </a:p>
          <a:p>
            <a:pPr marL="171450" indent="-171450" algn="just">
              <a:buFont typeface="Arial" panose="020B0604020202020204" pitchFamily="34" charset="0"/>
              <a:buChar char="•"/>
            </a:pPr>
            <a:r>
              <a:rPr lang="en-GB" sz="1200" dirty="0">
                <a:latin typeface="+mj-lt"/>
                <a:cs typeface="Times New Roman" panose="02020603050405020304" pitchFamily="18" charset="0"/>
              </a:rPr>
              <a:t>Event Signalling Features</a:t>
            </a:r>
          </a:p>
          <a:p>
            <a:pPr marL="171450" indent="-171450" algn="just">
              <a:buFont typeface="Arial" panose="020B0604020202020204" pitchFamily="34" charset="0"/>
              <a:buChar char="•"/>
            </a:pPr>
            <a:r>
              <a:rPr lang="en-GB" sz="1200" dirty="0">
                <a:latin typeface="+mj-lt"/>
                <a:cs typeface="Times New Roman" panose="02020603050405020304" pitchFamily="18" charset="0"/>
              </a:rPr>
              <a:t>Surface Mount STM32</a:t>
            </a:r>
          </a:p>
          <a:p>
            <a:pPr marL="171450" indent="-171450" algn="just">
              <a:buFont typeface="Arial" panose="020B0604020202020204" pitchFamily="34" charset="0"/>
              <a:buChar char="•"/>
            </a:pPr>
            <a:r>
              <a:rPr lang="en-GB" sz="1200" dirty="0">
                <a:latin typeface="+mj-lt"/>
                <a:cs typeface="Times New Roman" panose="02020603050405020304" pitchFamily="18" charset="0"/>
              </a:rPr>
              <a:t>868MHz Operating Frequency</a:t>
            </a:r>
          </a:p>
          <a:p>
            <a:pPr marL="171450" indent="-171450" algn="just">
              <a:buFont typeface="Arial" panose="020B0604020202020204" pitchFamily="34" charset="0"/>
              <a:buChar char="•"/>
            </a:pPr>
            <a:r>
              <a:rPr lang="en-GB" sz="1200" dirty="0">
                <a:latin typeface="+mj-lt"/>
                <a:cs typeface="Times New Roman" panose="02020603050405020304" pitchFamily="18" charset="0"/>
              </a:rPr>
              <a:t>Low Power</a:t>
            </a:r>
          </a:p>
          <a:p>
            <a:pPr marL="171450" indent="-171450" algn="just">
              <a:buFont typeface="Arial" panose="020B0604020202020204" pitchFamily="34" charset="0"/>
              <a:buChar char="•"/>
            </a:pPr>
            <a:r>
              <a:rPr lang="en-GB" sz="1200" dirty="0">
                <a:latin typeface="+mj-lt"/>
                <a:cs typeface="Times New Roman" panose="02020603050405020304" pitchFamily="18" charset="0"/>
              </a:rPr>
              <a:t>USB or 12V Powered </a:t>
            </a:r>
          </a:p>
        </p:txBody>
      </p:sp>
    </p:spTree>
    <p:extLst>
      <p:ext uri="{BB962C8B-B14F-4D97-AF65-F5344CB8AC3E}">
        <p14:creationId xmlns:p14="http://schemas.microsoft.com/office/powerpoint/2010/main" val="40998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056E9087-2DBA-4929-833B-DBD57E6464B8}"/>
              </a:ext>
            </a:extLst>
          </p:cNvPr>
          <p:cNvPicPr>
            <a:picLocks noChangeAspect="1"/>
          </p:cNvPicPr>
          <p:nvPr/>
        </p:nvPicPr>
        <p:blipFill>
          <a:blip r:embed="rId2"/>
          <a:stretch>
            <a:fillRect/>
          </a:stretch>
        </p:blipFill>
        <p:spPr>
          <a:xfrm>
            <a:off x="-117047" y="4141288"/>
            <a:ext cx="5610434" cy="2805218"/>
          </a:xfrm>
          <a:prstGeom prst="rect">
            <a:avLst/>
          </a:prstGeom>
        </p:spPr>
      </p:pic>
      <p:grpSp>
        <p:nvGrpSpPr>
          <p:cNvPr id="27" name="Group 26">
            <a:extLst>
              <a:ext uri="{FF2B5EF4-FFF2-40B4-BE49-F238E27FC236}">
                <a16:creationId xmlns:a16="http://schemas.microsoft.com/office/drawing/2014/main" id="{F542AA9E-A009-4604-B7A7-C987DA20D3CE}"/>
              </a:ext>
            </a:extLst>
          </p:cNvPr>
          <p:cNvGrpSpPr/>
          <p:nvPr/>
        </p:nvGrpSpPr>
        <p:grpSpPr>
          <a:xfrm>
            <a:off x="3292136" y="833967"/>
            <a:ext cx="5259270" cy="2695795"/>
            <a:chOff x="3292136" y="833967"/>
            <a:chExt cx="5259270" cy="2695795"/>
          </a:xfrm>
        </p:grpSpPr>
        <p:cxnSp>
          <p:nvCxnSpPr>
            <p:cNvPr id="5" name="Straight Arrow Connector 4">
              <a:extLst>
                <a:ext uri="{FF2B5EF4-FFF2-40B4-BE49-F238E27FC236}">
                  <a16:creationId xmlns:a16="http://schemas.microsoft.com/office/drawing/2014/main" id="{FC3AF70B-E2E1-4232-AEA1-C2B4E0ABB13F}"/>
                </a:ext>
              </a:extLst>
            </p:cNvPr>
            <p:cNvCxnSpPr>
              <a:cxnSpLocks/>
            </p:cNvCxnSpPr>
            <p:nvPr/>
          </p:nvCxnSpPr>
          <p:spPr>
            <a:xfrm flipH="1" flipV="1">
              <a:off x="4252531" y="957569"/>
              <a:ext cx="3924" cy="2264416"/>
            </a:xfrm>
            <a:prstGeom prst="straightConnector1">
              <a:avLst/>
            </a:prstGeom>
            <a:ln w="9525"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6" name="Straight Arrow Connector 5">
              <a:extLst>
                <a:ext uri="{FF2B5EF4-FFF2-40B4-BE49-F238E27FC236}">
                  <a16:creationId xmlns:a16="http://schemas.microsoft.com/office/drawing/2014/main" id="{620C67BE-92CE-4933-AC9C-BAE73748BAB2}"/>
                </a:ext>
              </a:extLst>
            </p:cNvPr>
            <p:cNvCxnSpPr>
              <a:cxnSpLocks/>
            </p:cNvCxnSpPr>
            <p:nvPr/>
          </p:nvCxnSpPr>
          <p:spPr>
            <a:xfrm>
              <a:off x="4254119" y="3221985"/>
              <a:ext cx="4297287" cy="0"/>
            </a:xfrm>
            <a:prstGeom prst="straightConnector1">
              <a:avLst/>
            </a:prstGeom>
            <a:ln w="9525"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15" name="Oval 14">
              <a:extLst>
                <a:ext uri="{FF2B5EF4-FFF2-40B4-BE49-F238E27FC236}">
                  <a16:creationId xmlns:a16="http://schemas.microsoft.com/office/drawing/2014/main" id="{00F7C287-1653-4D49-AEBF-F2DD1F6DE25F}"/>
                </a:ext>
              </a:extLst>
            </p:cNvPr>
            <p:cNvSpPr/>
            <p:nvPr/>
          </p:nvSpPr>
          <p:spPr>
            <a:xfrm>
              <a:off x="4446498" y="1752612"/>
              <a:ext cx="3762552" cy="1367042"/>
            </a:xfrm>
            <a:prstGeom prst="ellipse">
              <a:avLst/>
            </a:prstGeom>
            <a:solidFill>
              <a:srgbClr val="00B0F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val 15">
              <a:extLst>
                <a:ext uri="{FF2B5EF4-FFF2-40B4-BE49-F238E27FC236}">
                  <a16:creationId xmlns:a16="http://schemas.microsoft.com/office/drawing/2014/main" id="{571D34D2-0A44-4D85-8BBE-2BB49721467F}"/>
                </a:ext>
              </a:extLst>
            </p:cNvPr>
            <p:cNvSpPr/>
            <p:nvPr/>
          </p:nvSpPr>
          <p:spPr>
            <a:xfrm>
              <a:off x="4446498" y="876300"/>
              <a:ext cx="1311145" cy="1707109"/>
            </a:xfrm>
            <a:prstGeom prst="ellipse">
              <a:avLst/>
            </a:prstGeom>
            <a:solidFill>
              <a:srgbClr val="FFC00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val 16">
              <a:extLst>
                <a:ext uri="{FF2B5EF4-FFF2-40B4-BE49-F238E27FC236}">
                  <a16:creationId xmlns:a16="http://schemas.microsoft.com/office/drawing/2014/main" id="{4F242042-C07B-451E-BC2E-C37A135A1175}"/>
                </a:ext>
              </a:extLst>
            </p:cNvPr>
            <p:cNvSpPr/>
            <p:nvPr/>
          </p:nvSpPr>
          <p:spPr>
            <a:xfrm>
              <a:off x="5380570" y="833967"/>
              <a:ext cx="2370663" cy="1142999"/>
            </a:xfrm>
            <a:prstGeom prst="ellipse">
              <a:avLst/>
            </a:prstGeom>
            <a:solidFill>
              <a:srgbClr val="C0000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TextBox 17">
              <a:extLst>
                <a:ext uri="{FF2B5EF4-FFF2-40B4-BE49-F238E27FC236}">
                  <a16:creationId xmlns:a16="http://schemas.microsoft.com/office/drawing/2014/main" id="{DFD8FAA4-7158-4ED2-B57C-CA98181FD233}"/>
                </a:ext>
              </a:extLst>
            </p:cNvPr>
            <p:cNvSpPr txBox="1"/>
            <p:nvPr/>
          </p:nvSpPr>
          <p:spPr>
            <a:xfrm>
              <a:off x="5957953" y="1037457"/>
              <a:ext cx="1215895" cy="553998"/>
            </a:xfrm>
            <a:prstGeom prst="rect">
              <a:avLst/>
            </a:prstGeom>
            <a:noFill/>
          </p:spPr>
          <p:txBody>
            <a:bodyPr wrap="square" rtlCol="0">
              <a:spAutoFit/>
            </a:bodyPr>
            <a:lstStyle/>
            <a:p>
              <a:pPr algn="ctr"/>
              <a:r>
                <a:rPr lang="en-GB" dirty="0"/>
                <a:t>Cellular</a:t>
              </a:r>
            </a:p>
            <a:p>
              <a:pPr algn="ctr"/>
              <a:r>
                <a:rPr lang="en-GB" sz="1200" dirty="0"/>
                <a:t>GSM / LTE </a:t>
              </a:r>
            </a:p>
          </p:txBody>
        </p:sp>
        <p:sp>
          <p:nvSpPr>
            <p:cNvPr id="19" name="TextBox 18">
              <a:extLst>
                <a:ext uri="{FF2B5EF4-FFF2-40B4-BE49-F238E27FC236}">
                  <a16:creationId xmlns:a16="http://schemas.microsoft.com/office/drawing/2014/main" id="{5C701307-60CE-4F5B-9DE0-E8D6631A7D88}"/>
                </a:ext>
              </a:extLst>
            </p:cNvPr>
            <p:cNvSpPr txBox="1"/>
            <p:nvPr/>
          </p:nvSpPr>
          <p:spPr>
            <a:xfrm>
              <a:off x="4456765" y="1283678"/>
              <a:ext cx="1215895" cy="615553"/>
            </a:xfrm>
            <a:prstGeom prst="rect">
              <a:avLst/>
            </a:prstGeom>
            <a:noFill/>
          </p:spPr>
          <p:txBody>
            <a:bodyPr wrap="square" rtlCol="0">
              <a:spAutoFit/>
            </a:bodyPr>
            <a:lstStyle/>
            <a:p>
              <a:pPr algn="ctr"/>
              <a:r>
                <a:rPr lang="en-GB" dirty="0"/>
                <a:t>Wi-Fi </a:t>
              </a:r>
            </a:p>
            <a:p>
              <a:pPr algn="ctr"/>
              <a:r>
                <a:rPr lang="en-GB" sz="1600" dirty="0"/>
                <a:t>Bluetooth</a:t>
              </a:r>
            </a:p>
          </p:txBody>
        </p:sp>
        <p:sp>
          <p:nvSpPr>
            <p:cNvPr id="20" name="TextBox 19">
              <a:extLst>
                <a:ext uri="{FF2B5EF4-FFF2-40B4-BE49-F238E27FC236}">
                  <a16:creationId xmlns:a16="http://schemas.microsoft.com/office/drawing/2014/main" id="{CB9620CD-7092-4823-95CC-EC41399E21CC}"/>
                </a:ext>
              </a:extLst>
            </p:cNvPr>
            <p:cNvSpPr txBox="1"/>
            <p:nvPr/>
          </p:nvSpPr>
          <p:spPr>
            <a:xfrm>
              <a:off x="4885260" y="2089777"/>
              <a:ext cx="2764373" cy="646331"/>
            </a:xfrm>
            <a:prstGeom prst="rect">
              <a:avLst/>
            </a:prstGeom>
            <a:noFill/>
          </p:spPr>
          <p:txBody>
            <a:bodyPr wrap="square" rtlCol="0">
              <a:spAutoFit/>
            </a:bodyPr>
            <a:lstStyle/>
            <a:p>
              <a:pPr algn="ctr"/>
              <a:r>
                <a:rPr lang="en-GB" sz="2400" dirty="0"/>
                <a:t>LoRa</a:t>
              </a:r>
            </a:p>
            <a:p>
              <a:pPr algn="ctr"/>
              <a:r>
                <a:rPr lang="en-GB" sz="1200" dirty="0"/>
                <a:t>Sensors, Actuators, Text Communication</a:t>
              </a:r>
            </a:p>
          </p:txBody>
        </p:sp>
        <p:sp>
          <p:nvSpPr>
            <p:cNvPr id="21" name="TextBox 20">
              <a:extLst>
                <a:ext uri="{FF2B5EF4-FFF2-40B4-BE49-F238E27FC236}">
                  <a16:creationId xmlns:a16="http://schemas.microsoft.com/office/drawing/2014/main" id="{B1744FB6-265F-4998-B373-8513A0278139}"/>
                </a:ext>
              </a:extLst>
            </p:cNvPr>
            <p:cNvSpPr txBox="1"/>
            <p:nvPr/>
          </p:nvSpPr>
          <p:spPr>
            <a:xfrm>
              <a:off x="6171285" y="3221985"/>
              <a:ext cx="636841" cy="307777"/>
            </a:xfrm>
            <a:prstGeom prst="rect">
              <a:avLst/>
            </a:prstGeom>
            <a:noFill/>
          </p:spPr>
          <p:txBody>
            <a:bodyPr wrap="none" rtlCol="0">
              <a:spAutoFit/>
            </a:bodyPr>
            <a:lstStyle/>
            <a:p>
              <a:r>
                <a:rPr lang="en-GB" sz="1400" dirty="0"/>
                <a:t>Range</a:t>
              </a:r>
            </a:p>
          </p:txBody>
        </p:sp>
        <p:sp>
          <p:nvSpPr>
            <p:cNvPr id="22" name="TextBox 21">
              <a:extLst>
                <a:ext uri="{FF2B5EF4-FFF2-40B4-BE49-F238E27FC236}">
                  <a16:creationId xmlns:a16="http://schemas.microsoft.com/office/drawing/2014/main" id="{E38853BB-3B48-41BE-81DE-DC468F695350}"/>
                </a:ext>
              </a:extLst>
            </p:cNvPr>
            <p:cNvSpPr txBox="1"/>
            <p:nvPr/>
          </p:nvSpPr>
          <p:spPr>
            <a:xfrm>
              <a:off x="3292136" y="1871551"/>
              <a:ext cx="978153" cy="307777"/>
            </a:xfrm>
            <a:prstGeom prst="rect">
              <a:avLst/>
            </a:prstGeom>
            <a:noFill/>
          </p:spPr>
          <p:txBody>
            <a:bodyPr wrap="none" rtlCol="0">
              <a:spAutoFit/>
            </a:bodyPr>
            <a:lstStyle/>
            <a:p>
              <a:r>
                <a:rPr lang="en-GB" sz="1400" dirty="0"/>
                <a:t>Bandwidth</a:t>
              </a:r>
            </a:p>
          </p:txBody>
        </p:sp>
        <p:sp>
          <p:nvSpPr>
            <p:cNvPr id="23" name="TextBox 22">
              <a:extLst>
                <a:ext uri="{FF2B5EF4-FFF2-40B4-BE49-F238E27FC236}">
                  <a16:creationId xmlns:a16="http://schemas.microsoft.com/office/drawing/2014/main" id="{9AB398F2-ECD8-48CB-94C7-D3C4E70FC893}"/>
                </a:ext>
              </a:extLst>
            </p:cNvPr>
            <p:cNvSpPr txBox="1"/>
            <p:nvPr/>
          </p:nvSpPr>
          <p:spPr>
            <a:xfrm>
              <a:off x="4334171" y="3240444"/>
              <a:ext cx="492443" cy="261610"/>
            </a:xfrm>
            <a:prstGeom prst="rect">
              <a:avLst/>
            </a:prstGeom>
            <a:noFill/>
          </p:spPr>
          <p:txBody>
            <a:bodyPr wrap="none" rtlCol="0">
              <a:spAutoFit/>
            </a:bodyPr>
            <a:lstStyle/>
            <a:p>
              <a:r>
                <a:rPr lang="en-GB" sz="1100" dirty="0"/>
                <a:t>Short</a:t>
              </a:r>
            </a:p>
          </p:txBody>
        </p:sp>
        <p:sp>
          <p:nvSpPr>
            <p:cNvPr id="24" name="TextBox 23">
              <a:extLst>
                <a:ext uri="{FF2B5EF4-FFF2-40B4-BE49-F238E27FC236}">
                  <a16:creationId xmlns:a16="http://schemas.microsoft.com/office/drawing/2014/main" id="{CFE899ED-AB76-41FF-B713-CCF68005BD21}"/>
                </a:ext>
              </a:extLst>
            </p:cNvPr>
            <p:cNvSpPr txBox="1"/>
            <p:nvPr/>
          </p:nvSpPr>
          <p:spPr>
            <a:xfrm>
              <a:off x="7962828" y="3240444"/>
              <a:ext cx="457176" cy="261610"/>
            </a:xfrm>
            <a:prstGeom prst="rect">
              <a:avLst/>
            </a:prstGeom>
            <a:noFill/>
          </p:spPr>
          <p:txBody>
            <a:bodyPr wrap="none" rtlCol="0">
              <a:spAutoFit/>
            </a:bodyPr>
            <a:lstStyle/>
            <a:p>
              <a:r>
                <a:rPr lang="en-GB" sz="1100" dirty="0"/>
                <a:t>Long</a:t>
              </a:r>
            </a:p>
          </p:txBody>
        </p:sp>
        <p:sp>
          <p:nvSpPr>
            <p:cNvPr id="25" name="TextBox 24">
              <a:extLst>
                <a:ext uri="{FF2B5EF4-FFF2-40B4-BE49-F238E27FC236}">
                  <a16:creationId xmlns:a16="http://schemas.microsoft.com/office/drawing/2014/main" id="{6BE643D4-5106-4668-B10D-42D14B014D76}"/>
                </a:ext>
              </a:extLst>
            </p:cNvPr>
            <p:cNvSpPr txBox="1"/>
            <p:nvPr/>
          </p:nvSpPr>
          <p:spPr>
            <a:xfrm>
              <a:off x="3781212" y="2814768"/>
              <a:ext cx="418704" cy="261610"/>
            </a:xfrm>
            <a:prstGeom prst="rect">
              <a:avLst/>
            </a:prstGeom>
            <a:noFill/>
          </p:spPr>
          <p:txBody>
            <a:bodyPr wrap="none" rtlCol="0">
              <a:spAutoFit/>
            </a:bodyPr>
            <a:lstStyle/>
            <a:p>
              <a:r>
                <a:rPr lang="en-GB" sz="1100" dirty="0"/>
                <a:t>Low</a:t>
              </a:r>
            </a:p>
          </p:txBody>
        </p:sp>
        <p:sp>
          <p:nvSpPr>
            <p:cNvPr id="26" name="TextBox 25">
              <a:extLst>
                <a:ext uri="{FF2B5EF4-FFF2-40B4-BE49-F238E27FC236}">
                  <a16:creationId xmlns:a16="http://schemas.microsoft.com/office/drawing/2014/main" id="{3BE4050F-AAEE-44FF-9950-C684BB55E6E2}"/>
                </a:ext>
              </a:extLst>
            </p:cNvPr>
            <p:cNvSpPr txBox="1"/>
            <p:nvPr/>
          </p:nvSpPr>
          <p:spPr>
            <a:xfrm>
              <a:off x="3708024" y="1067669"/>
              <a:ext cx="444352" cy="261610"/>
            </a:xfrm>
            <a:prstGeom prst="rect">
              <a:avLst/>
            </a:prstGeom>
            <a:noFill/>
          </p:spPr>
          <p:txBody>
            <a:bodyPr wrap="none" rtlCol="0">
              <a:spAutoFit/>
            </a:bodyPr>
            <a:lstStyle/>
            <a:p>
              <a:r>
                <a:rPr lang="en-GB" sz="1100" dirty="0"/>
                <a:t>High</a:t>
              </a:r>
            </a:p>
          </p:txBody>
        </p:sp>
      </p:grpSp>
    </p:spTree>
    <p:extLst>
      <p:ext uri="{BB962C8B-B14F-4D97-AF65-F5344CB8AC3E}">
        <p14:creationId xmlns:p14="http://schemas.microsoft.com/office/powerpoint/2010/main" val="305414791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584</TotalTime>
  <Words>204</Words>
  <Application>Microsoft Office PowerPoint</Application>
  <PresentationFormat>Widescreen</PresentationFormat>
  <Paragraphs>37</Paragraphs>
  <Slides>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vt:i4>
      </vt:variant>
    </vt:vector>
  </HeadingPairs>
  <TitlesOfParts>
    <vt:vector size="7" baseType="lpstr">
      <vt:lpstr>Arial</vt:lpstr>
      <vt:lpstr>Calibri</vt:lpstr>
      <vt:lpstr>Calibri Light</vt:lpstr>
      <vt:lpstr>Times New Roman</vt:lpstr>
      <vt:lpstr>Office Theme</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 Edward McCormick</dc:creator>
  <cp:lastModifiedBy>(s) Edward McCormick</cp:lastModifiedBy>
  <cp:revision>26</cp:revision>
  <dcterms:created xsi:type="dcterms:W3CDTF">2021-04-17T10:17:06Z</dcterms:created>
  <dcterms:modified xsi:type="dcterms:W3CDTF">2021-04-18T10:38:27Z</dcterms:modified>
</cp:coreProperties>
</file>

<file path=docProps/thumbnail.jpeg>
</file>